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Dezarn" initials="RD" lastIdx="1" clrIdx="0">
    <p:extLst>
      <p:ext uri="{19B8F6BF-5375-455C-9EA6-DF929625EA0E}">
        <p15:presenceInfo xmlns:p15="http://schemas.microsoft.com/office/powerpoint/2012/main" userId="e13155b504001a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9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9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76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0352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37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62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5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14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9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8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5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09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8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6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EC1C4-A44F-4D70-BC79-B3833F4A837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0A21C-DD48-46B1-8CE8-B6D63D0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F237-C390-085D-A267-D05DF29DF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Spartan Gallery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6916A-13D3-73F0-C63F-709CD2109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 340 Group 6</a:t>
            </a:r>
          </a:p>
          <a:p>
            <a:r>
              <a:rPr lang="en-US" dirty="0"/>
              <a:t>Ross Dezarn Frankie </a:t>
            </a:r>
            <a:r>
              <a:rPr lang="en-US" dirty="0" err="1"/>
              <a:t>KBriuh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A86C9-2EDE-C47D-807B-EDD3ED9F1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24" y="2680002"/>
            <a:ext cx="1929236" cy="14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1203-9D79-74DA-9464-BBD87EE0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Spartan Gallery?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FD709-8846-01F8-B459-6374E72C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83955"/>
            <a:ext cx="5569872" cy="3168911"/>
          </a:xfrm>
        </p:spPr>
        <p:txBody>
          <a:bodyPr/>
          <a:lstStyle/>
          <a:p>
            <a:r>
              <a:rPr lang="en-US" dirty="0"/>
              <a:t>UNCG is well known for their Art School</a:t>
            </a:r>
          </a:p>
          <a:p>
            <a:endParaRPr lang="en-US" dirty="0"/>
          </a:p>
          <a:p>
            <a:r>
              <a:rPr lang="en-US" dirty="0"/>
              <a:t>Create a Gallery to help the students of UNCG create a portfolio and gain hands on experience in the art economy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A11C1-13AF-F907-E3E3-12A44DD3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40" y="2583956"/>
            <a:ext cx="4762500" cy="310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029AB-2EDC-FADD-3357-4934436F9771}"/>
              </a:ext>
            </a:extLst>
          </p:cNvPr>
          <p:cNvSpPr txBox="1"/>
          <p:nvPr/>
        </p:nvSpPr>
        <p:spPr>
          <a:xfrm>
            <a:off x="6780679" y="5752867"/>
            <a:ext cx="217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Image Courtesy of USNews.com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EF9E6-AB07-A5E6-92CE-9F189D53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450" y="777426"/>
            <a:ext cx="1329788" cy="10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0C12-7249-0BA8-7ADD-017F385C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Gallery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2451-7D08-B284-7C5F-2590254D1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85117"/>
            <a:ext cx="5895190" cy="3599316"/>
          </a:xfrm>
        </p:spPr>
        <p:txBody>
          <a:bodyPr/>
          <a:lstStyle/>
          <a:p>
            <a:r>
              <a:rPr lang="en-US" dirty="0"/>
              <a:t>Store and display art pieces created by UNCG artists as well as give artists the ability to sell these pieces</a:t>
            </a:r>
          </a:p>
          <a:p>
            <a:endParaRPr lang="en-US" dirty="0"/>
          </a:p>
          <a:p>
            <a:r>
              <a:rPr lang="en-US" dirty="0"/>
              <a:t>Make it easier for average users to get to experience new forms of art that they would normally never see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A0337-3486-9EF4-34A3-88F247A44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450" y="777426"/>
            <a:ext cx="1329788" cy="1032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7C000-9843-5DF6-622F-7648600A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80" y="2379134"/>
            <a:ext cx="5170221" cy="2908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ADB6A-841B-E2B6-0CF8-14C1694B7A96}"/>
              </a:ext>
            </a:extLst>
          </p:cNvPr>
          <p:cNvSpPr txBox="1"/>
          <p:nvPr/>
        </p:nvSpPr>
        <p:spPr>
          <a:xfrm>
            <a:off x="6716980" y="5387107"/>
            <a:ext cx="3052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Image Courtesy of Yale University Art Gallery</a:t>
            </a:r>
          </a:p>
        </p:txBody>
      </p:sp>
    </p:spTree>
    <p:extLst>
      <p:ext uri="{BB962C8B-B14F-4D97-AF65-F5344CB8AC3E}">
        <p14:creationId xmlns:p14="http://schemas.microsoft.com/office/powerpoint/2010/main" val="236057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5389-1D23-22FD-AC17-68D6893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The Spartan Gallery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703B-4EC8-6E04-FC6A-30BA984D7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98955"/>
            <a:ext cx="7448784" cy="3182231"/>
          </a:xfrm>
        </p:spPr>
        <p:txBody>
          <a:bodyPr/>
          <a:lstStyle/>
          <a:p>
            <a:r>
              <a:rPr lang="en-US" dirty="0"/>
              <a:t>Users – The enjoyer’s of fine art</a:t>
            </a:r>
          </a:p>
          <a:p>
            <a:endParaRPr lang="en-US" dirty="0"/>
          </a:p>
          <a:p>
            <a:r>
              <a:rPr lang="en-US" dirty="0"/>
              <a:t>Artists – The creators and heart of the gallery</a:t>
            </a:r>
          </a:p>
          <a:p>
            <a:endParaRPr lang="en-US" dirty="0"/>
          </a:p>
          <a:p>
            <a:r>
              <a:rPr lang="en-US" dirty="0"/>
              <a:t>Admins – Overseers of the gallery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A94A5-3747-05EF-7929-15759414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450" y="777426"/>
            <a:ext cx="1329788" cy="10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38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17</TotalTime>
  <Words>132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Trebuchet MS</vt:lpstr>
      <vt:lpstr>Berlin</vt:lpstr>
      <vt:lpstr>Spartan Gallery</vt:lpstr>
      <vt:lpstr>What is the Spartan Gallery?</vt:lpstr>
      <vt:lpstr>What Does the Gallery Do?</vt:lpstr>
      <vt:lpstr>Who’s The Spartan Gallery For?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Ross Dezarn</dc:creator>
  <cp:lastModifiedBy>Ross Dezarn</cp:lastModifiedBy>
  <cp:revision>2</cp:revision>
  <dcterms:created xsi:type="dcterms:W3CDTF">2024-10-03T03:53:16Z</dcterms:created>
  <dcterms:modified xsi:type="dcterms:W3CDTF">2024-10-03T04:10:22Z</dcterms:modified>
</cp:coreProperties>
</file>